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3" r:id="rId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" roundtripDataSignature="AMtx7mg+sccVohm4QLHN41B8ni4chwcI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86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rgbClr val="E1EFD8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>
            <a:spLocks noGrp="1"/>
          </p:cNvSpPr>
          <p:nvPr>
            <p:ph type="title"/>
          </p:nvPr>
        </p:nvSpPr>
        <p:spPr>
          <a:xfrm>
            <a:off x="204228" y="291076"/>
            <a:ext cx="9983993" cy="42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body" idx="1"/>
          </p:nvPr>
        </p:nvSpPr>
        <p:spPr>
          <a:xfrm>
            <a:off x="204227" y="1201079"/>
            <a:ext cx="11731381" cy="490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0" name="Google Shape;2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24" name="Google Shape;24;p7"/>
          <p:cNvSpPr txBox="1"/>
          <p:nvPr/>
        </p:nvSpPr>
        <p:spPr>
          <a:xfrm>
            <a:off x="7905868" y="6442502"/>
            <a:ext cx="4286132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100" b="1" i="0" u="none" strike="noStrike" cap="none">
                <a:solidFill>
                  <a:srgbClr val="222A35"/>
                </a:solidFill>
                <a:latin typeface="Aharoni"/>
                <a:ea typeface="Aharoni"/>
                <a:cs typeface="Aharoni"/>
                <a:sym typeface="Aharoni"/>
              </a:rPr>
              <a:t>POWER PLATFORM CLASSMATES</a:t>
            </a:r>
            <a:endParaRPr/>
          </a:p>
        </p:txBody>
      </p:sp>
      <p:cxnSp>
        <p:nvCxnSpPr>
          <p:cNvPr id="25" name="Google Shape;25;p7"/>
          <p:cNvCxnSpPr/>
          <p:nvPr/>
        </p:nvCxnSpPr>
        <p:spPr>
          <a:xfrm>
            <a:off x="21771" y="903042"/>
            <a:ext cx="12148457" cy="0"/>
          </a:xfrm>
          <a:prstGeom prst="straightConnector1">
            <a:avLst/>
          </a:prstGeom>
          <a:noFill/>
          <a:ln w="5715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" name="Google Shape;26;p7" descr="Image result for Power apps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0867" y="6270002"/>
            <a:ext cx="884824" cy="64330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" name="Google Shape;27;p7" descr="Image result for Power BI logo"/>
          <p:cNvPicPr preferRelativeResize="0"/>
          <p:nvPr/>
        </p:nvPicPr>
        <p:blipFill rotWithShape="1">
          <a:blip r:embed="rId3">
            <a:alphaModFix/>
          </a:blip>
          <a:srcRect l="6484" r="6643"/>
          <a:stretch/>
        </p:blipFill>
        <p:spPr>
          <a:xfrm>
            <a:off x="2342999" y="6231347"/>
            <a:ext cx="632534" cy="67115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" name="Google Shape;28;p7" descr="Icon for Dynamics 365 Customer Servi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0440" y="6248936"/>
            <a:ext cx="926390" cy="72095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" name="Google Shape;29;p7" descr="Icon for Dynamics 365 Field Servi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2290" y="6139652"/>
            <a:ext cx="872284" cy="88765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" name="Google Shape;30;p7" descr="Icon for Dynamics 365 Sale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93331" y="6220152"/>
            <a:ext cx="817030" cy="78601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" name="Google Shape;31;p7" descr="Icon for Dynamics 365 Marketi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96225" y="6133181"/>
            <a:ext cx="872284" cy="874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7" descr="Image result for power virtual agents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84464" y="6163927"/>
            <a:ext cx="787919" cy="8732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" name="Google Shape;33;p7" descr="Power BI Desktop Connecting to Dataverse - Hat Full of Data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1771" y="6287762"/>
            <a:ext cx="627883" cy="62554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" name="Google Shape;34;p7"/>
          <p:cNvPicPr preferRelativeResize="0"/>
          <p:nvPr/>
        </p:nvPicPr>
        <p:blipFill rotWithShape="1">
          <a:blip r:embed="rId10">
            <a:alphaModFix/>
          </a:blip>
          <a:srcRect l="19864" t="9069" r="21546" b="8852"/>
          <a:stretch/>
        </p:blipFill>
        <p:spPr>
          <a:xfrm>
            <a:off x="1310487" y="6369442"/>
            <a:ext cx="546016" cy="46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7" descr="Azure has a new logo, but where do you download it? Here!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597469" y="6287762"/>
            <a:ext cx="705616" cy="543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7" descr="Row(Record) Level Privileges in Dynamics 365/Power Platform – Ashish  Vishwakarma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755226" y="6220151"/>
            <a:ext cx="1049946" cy="72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CE1C80-5B4F-4B32-D4D7-9C3E1AA04AA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260309" y="6283067"/>
            <a:ext cx="571736" cy="548557"/>
          </a:xfrm>
          <a:prstGeom prst="rect">
            <a:avLst/>
          </a:prstGeom>
        </p:spPr>
      </p:pic>
      <p:pic>
        <p:nvPicPr>
          <p:cNvPr id="4" name="Picture 3" descr="Power Pages - Northware | Microsoft Partner">
            <a:extLst>
              <a:ext uri="{FF2B5EF4-FFF2-40B4-BE49-F238E27FC236}">
                <a16:creationId xmlns:a16="http://schemas.microsoft.com/office/drawing/2014/main" id="{F5A0A13A-14AC-05FF-3858-BA039867C0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202" b="98450" l="1481" r="95556">
                        <a14:foregroundMark x1="49630" y1="6202" x2="58519" y2="10853"/>
                        <a14:foregroundMark x1="14074" y1="34109" x2="10370" y2="46512"/>
                        <a14:foregroundMark x1="6667" y1="38760" x2="8889" y2="43411"/>
                        <a14:foregroundMark x1="85185" y1="61240" x2="88148" y2="62791"/>
                        <a14:foregroundMark x1="96296" y1="61240" x2="87407" y2="59690"/>
                        <a14:foregroundMark x1="38519" y1="88372" x2="44444" y2="92248"/>
                        <a14:foregroundMark x1="45926" y1="95349" x2="51852" y2="98450"/>
                        <a14:foregroundMark x1="1481" y1="41085" x2="5926" y2="449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011" y="6333245"/>
            <a:ext cx="559440" cy="53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746415-122F-89B1-2400-C1614142ED4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1218392" y="0"/>
            <a:ext cx="973608" cy="8762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DC8C4BB-5E07-FF09-A82A-D22998A5E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04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321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543" y="0"/>
            <a:ext cx="921973" cy="83488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 txBox="1"/>
          <p:nvPr/>
        </p:nvSpPr>
        <p:spPr>
          <a:xfrm>
            <a:off x="6528588" y="2016224"/>
            <a:ext cx="3983783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5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&lt;Content&gt;</a:t>
            </a:r>
            <a:endParaRPr sz="5000" dirty="0"/>
          </a:p>
        </p:txBody>
      </p:sp>
      <p:pic>
        <p:nvPicPr>
          <p:cNvPr id="2" name="Picture 1" descr="Logo&#10;&#10;Description generated with very high confidence">
            <a:extLst>
              <a:ext uri="{FF2B5EF4-FFF2-40B4-BE49-F238E27FC236}">
                <a16:creationId xmlns:a16="http://schemas.microsoft.com/office/drawing/2014/main" id="{87F0F278-80E9-68D5-809D-BD8CC8B84C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46" y="203834"/>
            <a:ext cx="1988398" cy="4272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FD8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 txBox="1"/>
          <p:nvPr/>
        </p:nvSpPr>
        <p:spPr>
          <a:xfrm>
            <a:off x="7905868" y="6442502"/>
            <a:ext cx="4286132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100" b="1" cap="none">
                <a:solidFill>
                  <a:srgbClr val="222A35"/>
                </a:solidFill>
                <a:latin typeface="Aharoni"/>
                <a:ea typeface="Aharoni"/>
                <a:cs typeface="Aharoni"/>
                <a:sym typeface="Aharoni"/>
              </a:rPr>
              <a:t>POWER PLATFORM CLASSMATES</a:t>
            </a:r>
            <a:endParaRPr/>
          </a:p>
        </p:txBody>
      </p:sp>
      <p:cxnSp>
        <p:nvCxnSpPr>
          <p:cNvPr id="127" name="Google Shape;127;p3"/>
          <p:cNvCxnSpPr/>
          <p:nvPr/>
        </p:nvCxnSpPr>
        <p:spPr>
          <a:xfrm>
            <a:off x="21771" y="903042"/>
            <a:ext cx="12148457" cy="0"/>
          </a:xfrm>
          <a:prstGeom prst="straightConnector1">
            <a:avLst/>
          </a:prstGeom>
          <a:noFill/>
          <a:ln w="5715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8" name="Google Shape;128;p3"/>
          <p:cNvSpPr txBox="1"/>
          <p:nvPr/>
        </p:nvSpPr>
        <p:spPr>
          <a:xfrm>
            <a:off x="116428" y="212735"/>
            <a:ext cx="2506207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&lt;Header&gt;</a:t>
            </a:r>
            <a:endParaRPr sz="2500" dirty="0"/>
          </a:p>
        </p:txBody>
      </p:sp>
      <p:sp>
        <p:nvSpPr>
          <p:cNvPr id="129" name="Google Shape;129;p3"/>
          <p:cNvSpPr txBox="1"/>
          <p:nvPr/>
        </p:nvSpPr>
        <p:spPr>
          <a:xfrm>
            <a:off x="3822290" y="2421115"/>
            <a:ext cx="7667502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&lt;Content&gt;</a:t>
            </a:r>
            <a:endParaRPr sz="8000" dirty="0"/>
          </a:p>
        </p:txBody>
      </p:sp>
      <p:pic>
        <p:nvPicPr>
          <p:cNvPr id="2" name="Picture 1" descr="Logo&#10;&#10;Description generated with very high confidence">
            <a:extLst>
              <a:ext uri="{FF2B5EF4-FFF2-40B4-BE49-F238E27FC236}">
                <a16:creationId xmlns:a16="http://schemas.microsoft.com/office/drawing/2014/main" id="{858328DA-8B88-61A8-6158-491E7E04A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826" y="212735"/>
            <a:ext cx="1988398" cy="4272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 txBox="1">
            <a:spLocks noGrp="1"/>
          </p:cNvSpPr>
          <p:nvPr>
            <p:ph type="title"/>
          </p:nvPr>
        </p:nvSpPr>
        <p:spPr>
          <a:xfrm>
            <a:off x="204228" y="291076"/>
            <a:ext cx="9983993" cy="42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How we have done?</a:t>
            </a:r>
            <a:endParaRPr dirty="0"/>
          </a:p>
        </p:txBody>
      </p:sp>
      <p:pic>
        <p:nvPicPr>
          <p:cNvPr id="2" name="Picture 1" descr="Logo&#10;&#10;Description generated with very high confidence">
            <a:extLst>
              <a:ext uri="{FF2B5EF4-FFF2-40B4-BE49-F238E27FC236}">
                <a16:creationId xmlns:a16="http://schemas.microsoft.com/office/drawing/2014/main" id="{1CBC3C39-D448-034D-B58E-F79B3EDDB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022" y="206780"/>
            <a:ext cx="1988398" cy="427218"/>
          </a:xfrm>
          <a:prstGeom prst="rect">
            <a:avLst/>
          </a:prstGeom>
        </p:spPr>
      </p:pic>
      <p:pic>
        <p:nvPicPr>
          <p:cNvPr id="1026" name="Picture 2" descr="QRCode for Feedback Form - Power Platform Classmates Event 2024">
            <a:extLst>
              <a:ext uri="{FF2B5EF4-FFF2-40B4-BE49-F238E27FC236}">
                <a16:creationId xmlns:a16="http://schemas.microsoft.com/office/drawing/2014/main" id="{4B9BC3D5-4E58-6A45-963B-213F42A22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396" y="1745974"/>
            <a:ext cx="3720548" cy="372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E0DCF-6F0A-67F5-8ED4-091B96B26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0800" indent="0" algn="ctr">
              <a:buNone/>
            </a:pPr>
            <a:endParaRPr lang="en-US" sz="9600" dirty="0"/>
          </a:p>
          <a:p>
            <a:pPr marL="50800" indent="0" algn="ctr">
              <a:buNone/>
            </a:pPr>
            <a:r>
              <a:rPr lang="en-US" sz="9600" dirty="0"/>
              <a:t>Thank You!</a:t>
            </a:r>
            <a:endParaRPr lang="en-SG" sz="9600" dirty="0"/>
          </a:p>
        </p:txBody>
      </p:sp>
      <p:pic>
        <p:nvPicPr>
          <p:cNvPr id="5" name="Picture 4" descr="Logo&#10;&#10;Description generated with very high confidence">
            <a:extLst>
              <a:ext uri="{FF2B5EF4-FFF2-40B4-BE49-F238E27FC236}">
                <a16:creationId xmlns:a16="http://schemas.microsoft.com/office/drawing/2014/main" id="{1D05A901-98A2-6D58-2513-0D93E435E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698" y="184062"/>
            <a:ext cx="1988398" cy="42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70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20</Words>
  <Application>Microsoft Office PowerPoint</Application>
  <PresentationFormat>Widescreen</PresentationFormat>
  <Paragraphs>7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Aharoni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How we have done?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Goloknath Mishra</dc:creator>
  <cp:lastModifiedBy>Goloknath Mishra</cp:lastModifiedBy>
  <cp:revision>8</cp:revision>
  <dcterms:created xsi:type="dcterms:W3CDTF">2021-10-10T13:36:57Z</dcterms:created>
  <dcterms:modified xsi:type="dcterms:W3CDTF">2024-07-19T16:43:01Z</dcterms:modified>
</cp:coreProperties>
</file>